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05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69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7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70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47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52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09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8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16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30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01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9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5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Mysql-part1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2021-09-02~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208" y="613060"/>
            <a:ext cx="3084892" cy="4864195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Sub Query</a:t>
            </a:r>
            <a:r>
              <a:rPr lang="en-US" altLang="ko-KR" sz="1600" dirty="0" smtClean="0"/>
              <a:t>?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옆에 그림처럼 부분선택으로 그 부분만 실행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시킬수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옆에 코드의 뜻은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이름이 서울인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도시에서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도시의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도시코드를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출력해줘 라는 뜻이 되겠다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lnSpc>
                <a:spcPct val="11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전체를 실행하면 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도시코드의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도시를 전체 출력해줘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되어서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그림처럼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전부 출력 되는걸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볼수있다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" y="39401"/>
            <a:ext cx="5620534" cy="4115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73" y="2193109"/>
            <a:ext cx="3823957" cy="46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738" y="566991"/>
            <a:ext cx="3084892" cy="3541714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Any?some?</a:t>
            </a:r>
            <a:r>
              <a:rPr lang="en-US" altLang="ko-KR" sz="1600" dirty="0" err="1" smtClean="0"/>
              <a:t>all</a:t>
            </a:r>
            <a:r>
              <a:rPr lang="en-US" altLang="ko-KR" sz="1600" dirty="0" smtClean="0"/>
              <a:t>?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뉴욕에 도시는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군데 있지만 </a:t>
            </a:r>
            <a:r>
              <a:rPr lang="ko-KR" altLang="en-US" sz="1600" dirty="0" err="1" smtClean="0"/>
              <a:t>앞에보면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any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붙혔기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떄문에</a:t>
            </a:r>
            <a:r>
              <a:rPr lang="ko-KR" altLang="en-US" sz="1600" dirty="0" smtClean="0"/>
              <a:t> 뒤에 조건 중에 하나라고 만족하면 전부 출력한다 라는 뜻으로 이해 </a:t>
            </a:r>
            <a:r>
              <a:rPr lang="ko-KR" altLang="en-US" sz="1600" dirty="0" err="1" smtClean="0"/>
              <a:t>할수있다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그리고 여기서 </a:t>
            </a:r>
            <a:r>
              <a:rPr lang="en-US" altLang="ko-KR" sz="1600" dirty="0" smtClean="0"/>
              <a:t>any</a:t>
            </a:r>
            <a:r>
              <a:rPr lang="ko-KR" altLang="en-US" sz="1600" dirty="0" smtClean="0"/>
              <a:t>랑</a:t>
            </a:r>
            <a:r>
              <a:rPr lang="en-US" altLang="ko-KR" sz="1600" dirty="0" smtClean="0"/>
              <a:t> some</a:t>
            </a:r>
            <a:r>
              <a:rPr lang="ko-KR" altLang="en-US" sz="1600" dirty="0" smtClean="0"/>
              <a:t>은 같은 뜻을 의미한다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고로 </a:t>
            </a:r>
            <a:r>
              <a:rPr lang="ko-KR" altLang="en-US" sz="1600" dirty="0" err="1" smtClean="0"/>
              <a:t>어느걸로</a:t>
            </a:r>
            <a:r>
              <a:rPr lang="ko-KR" altLang="en-US" sz="1600" dirty="0" smtClean="0"/>
              <a:t> 쓰던 상관없다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All</a:t>
            </a:r>
            <a:r>
              <a:rPr lang="ko-KR" altLang="en-US" sz="1600" dirty="0" smtClean="0"/>
              <a:t>은 모든 조건을 만족해야 출력한다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고로 옆에 그림의 코드 뜻은 뉴욕도시보다 인구수가 많은 도시를 </a:t>
            </a:r>
            <a:r>
              <a:rPr lang="ko-KR" altLang="en-US" sz="1600" dirty="0" err="1" smtClean="0"/>
              <a:t>출력해줘가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되곘다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5" y="135487"/>
            <a:ext cx="3994771" cy="3698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765" y="135487"/>
            <a:ext cx="3584642" cy="3845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39" y="3072341"/>
            <a:ext cx="3019098" cy="34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1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0535" y="68586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Order by?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오름차순 </a:t>
            </a:r>
            <a:r>
              <a:rPr lang="en-US" altLang="ko-KR" sz="1600" dirty="0" err="1" smtClean="0"/>
              <a:t>asc</a:t>
            </a:r>
            <a:r>
              <a:rPr lang="en-US" altLang="ko-KR" sz="1600" dirty="0" smtClean="0"/>
              <a:t> , </a:t>
            </a:r>
            <a:r>
              <a:rPr lang="ko-KR" altLang="en-US" sz="1600" dirty="0" smtClean="0"/>
              <a:t>내림차순 </a:t>
            </a:r>
            <a:r>
              <a:rPr lang="en-US" altLang="ko-KR" sz="1600" dirty="0" err="1" smtClean="0"/>
              <a:t>desc</a:t>
            </a:r>
            <a:endParaRPr lang="en-US" altLang="ko-KR" sz="1600" dirty="0" smtClean="0"/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기본은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고로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굳이 안써도 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옆에 코드의 뜻은 </a:t>
            </a:r>
            <a:r>
              <a:rPr lang="ko-KR" altLang="en-US" sz="1600" dirty="0" err="1" smtClean="0"/>
              <a:t>도시코드가</a:t>
            </a:r>
            <a:r>
              <a:rPr lang="ko-KR" altLang="en-US" sz="1600" dirty="0" smtClean="0"/>
              <a:t>  </a:t>
            </a:r>
            <a:r>
              <a:rPr lang="en-US" altLang="ko-KR" sz="1600" dirty="0" err="1" smtClean="0"/>
              <a:t>kor</a:t>
            </a:r>
            <a:r>
              <a:rPr lang="ko-KR" altLang="en-US" sz="1600" dirty="0" smtClean="0"/>
              <a:t>인걸 찾는데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district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내름차순으로</a:t>
            </a:r>
            <a:r>
              <a:rPr lang="ko-KR" altLang="en-US" sz="1600" dirty="0" smtClean="0"/>
              <a:t> 해주고</a:t>
            </a:r>
            <a:r>
              <a:rPr lang="en-US" altLang="ko-KR" sz="1600" dirty="0" smtClean="0"/>
              <a:t>,population</a:t>
            </a:r>
            <a:r>
              <a:rPr lang="ko-KR" altLang="en-US" sz="1600" dirty="0" smtClean="0"/>
              <a:t>은 오름차순으로 </a:t>
            </a:r>
            <a:r>
              <a:rPr lang="ko-KR" altLang="en-US" sz="1600" dirty="0" err="1" smtClean="0"/>
              <a:t>해줘가</a:t>
            </a:r>
            <a:r>
              <a:rPr lang="ko-KR" altLang="en-US" sz="1600" dirty="0" smtClean="0"/>
              <a:t> 되겠다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67" y="464989"/>
            <a:ext cx="432495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695007"/>
            <a:ext cx="3084892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/>
              <a:t>Distinct?limit</a:t>
            </a:r>
            <a:r>
              <a:rPr lang="en-US" altLang="ko-KR" sz="1600" dirty="0" smtClean="0"/>
              <a:t>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Distinct</a:t>
            </a:r>
            <a:r>
              <a:rPr lang="ko-KR" altLang="en-US" sz="1600" dirty="0" smtClean="0"/>
              <a:t>은 중복을 없애 </a:t>
            </a:r>
            <a:r>
              <a:rPr lang="ko-KR" altLang="en-US" sz="1600" dirty="0" err="1" smtClean="0"/>
              <a:t>주는것이다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Limit</a:t>
            </a:r>
            <a:r>
              <a:rPr lang="ko-KR" altLang="en-US" sz="1600" dirty="0" smtClean="0"/>
              <a:t>은 제한을 걸어주는 것이다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하지만 오른쪽 상단에도 보다 </a:t>
            </a:r>
            <a:r>
              <a:rPr lang="ko-KR" altLang="en-US" sz="1600" dirty="0" err="1" smtClean="0"/>
              <a:t>싶이</a:t>
            </a:r>
            <a:r>
              <a:rPr lang="ko-KR" altLang="en-US" sz="1600" dirty="0" smtClean="0"/>
              <a:t> 제한을 코드로 안쓰고도 설정 </a:t>
            </a:r>
            <a:r>
              <a:rPr lang="ko-KR" altLang="en-US" sz="1600" dirty="0" err="1" smtClean="0"/>
              <a:t>할수있다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옆에 코드의 뜻은 나라 코드의 중복을 없애고 인구수를 내림차순으로 배열 한 다음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개만 출력하겠다 라는 뜻이다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597" y="1661871"/>
            <a:ext cx="475363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73158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Group by?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Avg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(),max(),min(),count(),count(distinct),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stddev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(),variance(),</a:t>
            </a:r>
          </a:p>
          <a:p>
            <a:pPr>
              <a:lnSpc>
                <a:spcPct val="110000"/>
              </a:lnSpc>
            </a:pPr>
            <a:r>
              <a:rPr lang="ko-KR" altLang="en-US" sz="1600" dirty="0" err="1" smtClean="0"/>
              <a:t>도시코드도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중복된게</a:t>
            </a:r>
            <a:r>
              <a:rPr lang="ko-KR" altLang="en-US" sz="1600" dirty="0" smtClean="0"/>
              <a:t> 많기때문에 그걸 전부 묶어서 한 팀으로 만들고 거기서 인구수가 잴 큰걸 출력한다는 뜻이 되겠다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</a:t>
            </a:r>
            <a:r>
              <a:rPr lang="ko-KR" altLang="en-US" sz="1600" dirty="0" err="1" smtClean="0"/>
              <a:t>외에다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평균값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최소값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행의 계수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중복을 제외한 행의 계수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표준편차 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분산등등이있다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88" y="432974"/>
            <a:ext cx="3839111" cy="5992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22" y="1635544"/>
            <a:ext cx="4867954" cy="1733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840" y="4136137"/>
            <a:ext cx="2698117" cy="12679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898" y="5293554"/>
            <a:ext cx="1947247" cy="12211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126" y="4652943"/>
            <a:ext cx="1993750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0535" y="82302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Having?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Having</a:t>
            </a:r>
            <a:r>
              <a:rPr lang="ko-KR" altLang="en-US" sz="1600" dirty="0" smtClean="0"/>
              <a:t>은 대부분 </a:t>
            </a:r>
            <a:r>
              <a:rPr lang="en-US" altLang="ko-KR" sz="1600" dirty="0" err="1" smtClean="0"/>
              <a:t>groupby</a:t>
            </a:r>
            <a:r>
              <a:rPr lang="ko-KR" altLang="en-US" sz="1600" dirty="0" smtClean="0"/>
              <a:t>뒤에 나온다 왜냐하면 </a:t>
            </a:r>
            <a:r>
              <a:rPr lang="en-US" altLang="ko-KR" sz="1600" dirty="0" err="1" smtClean="0"/>
              <a:t>groupby</a:t>
            </a:r>
            <a:r>
              <a:rPr lang="ko-KR" altLang="en-US" sz="1600" dirty="0" smtClean="0"/>
              <a:t>를 하고 </a:t>
            </a:r>
            <a:r>
              <a:rPr lang="ko-KR" altLang="en-US" sz="1600" dirty="0" err="1" smtClean="0"/>
              <a:t>난뒤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조건문인</a:t>
            </a:r>
            <a:r>
              <a:rPr lang="en-US" altLang="ko-KR" sz="1600" dirty="0" smtClean="0"/>
              <a:t>where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쓸수</a:t>
            </a:r>
            <a:r>
              <a:rPr lang="ko-KR" altLang="en-US" sz="1600" dirty="0" smtClean="0"/>
              <a:t> 없기 때문이다 </a:t>
            </a:r>
            <a:r>
              <a:rPr lang="ko-KR" altLang="en-US" sz="1600" dirty="0" err="1" smtClean="0"/>
              <a:t>고로하여</a:t>
            </a:r>
            <a:r>
              <a:rPr lang="ko-KR" altLang="en-US" sz="1600" dirty="0" smtClean="0"/>
              <a:t> 우리는 </a:t>
            </a:r>
            <a:r>
              <a:rPr lang="en-US" altLang="ko-KR" sz="1600" dirty="0" smtClean="0"/>
              <a:t>having </a:t>
            </a:r>
            <a:r>
              <a:rPr lang="ko-KR" altLang="en-US" sz="1600" dirty="0" smtClean="0"/>
              <a:t>을 써서 </a:t>
            </a:r>
            <a:r>
              <a:rPr lang="en-US" altLang="ko-KR" sz="1600" dirty="0" smtClean="0"/>
              <a:t>where </a:t>
            </a:r>
            <a:r>
              <a:rPr lang="ko-KR" altLang="en-US" sz="1600" dirty="0" smtClean="0"/>
              <a:t>을 대신한다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집게함수일때만</a:t>
            </a:r>
            <a:r>
              <a:rPr lang="en-US" altLang="ko-KR" sz="1600" dirty="0" smtClean="0"/>
              <a:t>!).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코드의 뜻은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백만 이상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인것만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그룹화 시켜서 출력해준다 라는 뜻이 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86" y="523474"/>
            <a:ext cx="3448531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직사각형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6" name="그림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자유형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자유형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자유형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자유형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자유형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자유형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자유형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자유형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자유형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자유형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자유형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자유형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자유형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자유형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자유형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자유형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자유형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자유형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자유형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자유형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자유형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자유형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자유형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자유형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자유형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자유형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자유형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자유형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자유형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자유형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자유형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자유형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256" y="101733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SHOW DATABASES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자기 컴퓨터에 있는 데이터베이스를 보여줌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406" y="1644711"/>
            <a:ext cx="4234244" cy="36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69605" y="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959" y="1024191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USE</a:t>
            </a:r>
            <a:r>
              <a:rPr lang="ko-KR" altLang="en-US" sz="1600" dirty="0" smtClean="0"/>
              <a:t>함수는 옆에 그림 처럼 어느 것을 사용할지 결정하는 함수이다</a:t>
            </a:r>
            <a:r>
              <a:rPr lang="en-US" altLang="ko-KR" sz="1600" dirty="0" smtClean="0"/>
              <a:t>.  </a:t>
            </a:r>
            <a:endParaRPr lang="en-US" altLang="ko-KR" sz="1600" dirty="0"/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 dirty="0" smtClean="0"/>
              <a:t>: USE world </a:t>
            </a:r>
            <a:r>
              <a:rPr lang="ko-KR" altLang="en-US" sz="1600" dirty="0" smtClean="0"/>
              <a:t>하면  </a:t>
            </a:r>
            <a:r>
              <a:rPr lang="en-US" altLang="ko-KR" sz="1600" dirty="0" smtClean="0"/>
              <a:t>world</a:t>
            </a:r>
            <a:r>
              <a:rPr lang="ko-KR" altLang="en-US" sz="1600" dirty="0" smtClean="0"/>
              <a:t>가 진한 색깔로 변함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14" y="2688394"/>
            <a:ext cx="3395218" cy="2573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47" y="1024191"/>
            <a:ext cx="4126953" cy="8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67555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383" y="923607"/>
            <a:ext cx="3084892" cy="3541714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SHOW </a:t>
            </a:r>
            <a:r>
              <a:rPr lang="en-US" altLang="ko-KR" sz="1600" dirty="0" smtClean="0"/>
              <a:t>TABLES, </a:t>
            </a:r>
            <a:r>
              <a:rPr lang="en-US" altLang="ko-KR" sz="1600" dirty="0"/>
              <a:t>SHOW </a:t>
            </a:r>
            <a:r>
              <a:rPr lang="en-US" altLang="ko-KR" sz="1600" dirty="0" smtClean="0"/>
              <a:t>TABLE STATUS?</a:t>
            </a: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그냥 말 그래도 테이블을 보는 함수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/>
              <a:t>Status</a:t>
            </a:r>
            <a:r>
              <a:rPr lang="ko-KR" altLang="en-US" sz="1600" dirty="0" smtClean="0"/>
              <a:t>를 더하면 그 테이블을 자세히 보여줌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버전 엔진 등등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570919"/>
            <a:ext cx="7443216" cy="1877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131" y="3955254"/>
            <a:ext cx="1667108" cy="400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55" y="1140971"/>
            <a:ext cx="2860660" cy="1992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342" y="520846"/>
            <a:ext cx="115268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731582"/>
            <a:ext cx="3084892" cy="48371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Desc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테이블의 타입 같은걸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볼수있음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11" y="388634"/>
            <a:ext cx="1400370" cy="342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57" y="445478"/>
            <a:ext cx="1343212" cy="314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11" y="1957421"/>
            <a:ext cx="549669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111" y="704150"/>
            <a:ext cx="3084892" cy="4297617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선택하는것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여기서 *는 전체라는 걸 의미함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자기가 보고싶은 타입을 입력하면 그것만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나오게됨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87" y="619465"/>
            <a:ext cx="1727537" cy="835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56" y="1757926"/>
            <a:ext cx="3952328" cy="23217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85" y="4626832"/>
            <a:ext cx="2403254" cy="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543" y="77730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조건 옆에 그림에선 인구수가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이상일때만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출력해달라고 입력하였다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2" y="371053"/>
            <a:ext cx="635406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247" y="896175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보고 싶은 것 만 따로 빼서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조건타입입력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75" y="742246"/>
            <a:ext cx="528711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679" y="74072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Like?.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내가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찾으려하는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자료의 이름이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기억안날때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사용해서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찾을수있다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계수는 상관이 없다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쓰지말고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쓰면 더욱 편하게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쓸수있다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44" y="618518"/>
            <a:ext cx="6256026" cy="517877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78" y="2214057"/>
            <a:ext cx="3955227" cy="35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96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442</Words>
  <Application>Microsoft Office PowerPoint</Application>
  <PresentationFormat>와이드스크린</PresentationFormat>
  <Paragraphs>67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Trebuchet MS</vt:lpstr>
      <vt:lpstr>회로</vt:lpstr>
      <vt:lpstr>Mysql-part1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2021-09-02T08:57:53Z</dcterms:created>
  <dcterms:modified xsi:type="dcterms:W3CDTF">2021-09-02T10:04:25Z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